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VÀO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Vui là vui dường nào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hạ bảo tôi. Nào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trẩy lên lên đền thánh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(ơ) đi. Chính phút này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Giêrusalem. Cửa nội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ngươi ta đã dừng chân.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VÀO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Mừng vui thay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nào ta tiến vào tiến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VÀO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Chi tộc Israel ta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trẩy hội nơi đây. Ngợi mừng uy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quyền, xưng tụng danh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 tôn. Hãy chúc khen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Giêrusalem. Được bình 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than hữu luôn thịnh đạt.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VÀO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Mừng vui thay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nào ta tiến vào tiến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