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NGÀY TRỞ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Người đi trong đau thương sẽ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về giữa vui cười, hòa tiếng tơ đàn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hát rộn ràng câu nhớ thương.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gieo trong đau thương, gặt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ngàn tiếng ca, lời ca đẹp 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thơ, nhìn lúa mênh mông lòng tràn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mến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NGÀY TRỞ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Ai yên vui sống trong đơn nghèo,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hay mơ ước không ham giầu,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lên đi hỡi người đang đói,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sẽ đoái ban Nước Trời. Ai đi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bóng đêm u hoài, trông mong sao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ánh dương soi đường, vui lên đi hỡi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ai sầu tủi, này Người sẽ ủi an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NGÀY TRỞ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Người đi trong đau thương sẽ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về giữa vui cười, hòa tiếng tơ đàn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hát rộn ràng câu nhớ thương.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gieo trong đau thương, gặt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ngàn tiếng ca, lời ca đẹp 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thơ, nhìn lúa mênh mông lòng tràn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mến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NGÀY TRỞ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2. Ai đang khao khát mong an bình,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ra tay xây đắp cho công bình, vui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lên đi hỡi người công chính Chúa sẽ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đoái ban thái bình. Ai không gieo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oán không căm thù, đem yêu thương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xóa tan lỗi lầm, vui lên đi hỡi ai hèn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yếu, này Người sẽ xót thương ngươi.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VUI NGÀY TRỞ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Người đi trong đau thương sẽ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về giữa vui cười, hòa tiếng tơ đàn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hát rộn ràng câu nhớ thương.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gieo trong đau thương, gặt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ngàn tiếng ca, lời ca đẹp 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thơ, nhìn lúa mênh mông lòng tràn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mến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Thành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