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Vui lên anh em,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hãy vui trong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Trời, cố sao cho cuộc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đời thắm 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Nào ta hãy vui lên, kìa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đã gần tới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nhà. Hãy luôn vui mừng,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đã tới rất gần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Vui lên anh em,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hãy vui trong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Trời, cố sao cho cuộc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đời thắm 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Nào ta hãy vui lên,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niềm vui rất tinh tuyền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chan hoà. Hãy luôn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mừng, vì Thiên Chúa sẽ 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với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Vui lên anh em,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hãy vui trong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Trời, cố sao cho cuộc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đời thắm 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Nào ta hãy vui lên,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dọn nơi sẵn cho Ngài ngự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vào. Hãy luôn vui mừng,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hợp như chính ý Ngài 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Vui lên anh em,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hãy vui trong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Trời, cố sao cho cuộc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đời thắm 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Nào ta hãy vui lên,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mong ước cho cả cuộc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 Hãy luôn vui mừng,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hằng xứng đáng với ngày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hôm nay.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Vui lên anh em,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hãy vui trong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Trời, cố sao cho cuộc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đời thắm 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Nào ta hãy vui lên,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khen Chúa Cha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Ngài. Hãy luôn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mừng, ngợi khen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Linh chẳng khi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LÊN ANH 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Vui lên anh em,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hãy vui trong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Trời, cố sao cho cuộc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đời thắm 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