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Vui lên! Nào vui lên! Nào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lên! Vì Chúa sắp đến đây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rồi loan báo niềm vui cứu đời.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lên! Nào vui lên! Nào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lên! Vì Chúa sắp đến đây rồi ta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hãy mừng vui trong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Nào ta vui lên vì Chúa đến 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giữa dân Người. Ban xuống niềm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vui cho thế nhân thôi hận thù.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Nào ta vui lên vì Chúa đến cứu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thoát muôn người. Ban xuống niềm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vui tô ngày mai thêm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Vui lên! Nào vui lên! Nào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lên! Vì Chúa sắp đến đây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rồi loan báo niềm vui cứu đời.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lên! Nào vui lên! Nào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lên! Vì Chúa sắp đến đây rồi ta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hãy mừng vui trong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Nào ta vui lên vì Chúa đến dẫn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lối đưa đường. Theo bước Người đi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bao khó nguy ta coi thường. Nào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ta vui lên vì Chúa đến thắp sáng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gian trần. Nung nấu đời ta 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tình yêu luôn nồng thắm.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Vui lên! Nào vui lên! Nào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lên! Vì Chúa sắp đến đây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rồi loan báo niềm vui cứu đời.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lên! Nào vui lên! Nào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lên! Vì Chúa sắp đến đây rồi ta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hãy mừng vui trong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Nào ta vui lên vì Chúa đến nối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kết con người. Ơn phúc Người ban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ta sống vui trong cuộc đời. Nào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ta vui lên vì Chúa hứa sẽ thưởng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thiên đàng. Men muối trần gian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mong đời ta luôn bừng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Vui lên! Nào vui lên! Nào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lên! Vì Chúa sắp đến đây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rồi loan báo niềm vui cứu đời.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lên! Nào vui lên! Nào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lên! Vì Chúa sắp đến đây rồi ta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hãy mừng vui trong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