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Vui lên! Anh em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lên trong Chúa, Đấng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ta. Vui lên! 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em hãy vui luôn,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đến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Này dân Chúa cùng đem tất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đợi chờ ngày sinh nhật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Đấng cứu tinh nhân loại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ta. Nguyện xin Chúa hướng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chúng con quay về, về bên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để tâm hồn con từ đây hoàn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 đổi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Vui lên! Anh em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lên trong Chúa, Đấng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ta. Vui lên! 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em hãy vui luôn,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đến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Tình yêu Chúa hằng luôn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mọi nơi, làm cuộc đời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tươi mới, xóa hết bao gian tà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qua. Nguyện xin Chúa uốn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 ngay thật và thanh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khiết, để tâm hồn con từ đây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trong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Vui lên! Anh em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lên trong Chúa, Đấng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ta. Vui lên! 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em hãy vui luôn,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đến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