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VỰC THẲM NƠI LÒNG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Có một vực thẳm giữa người với người,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giữa người giàu có và người nghèo khó.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Có, có một vực thẳm bởi tay con người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tự tay đào lấy. Hỡi người đừng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hững hờ đừng sống vô tình lãng quên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anh em. Để mai sau biết đi về đâu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trầm luân đắm chìm giữa cô đơn nơi vực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thẳm đầy khổ đau!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VỰC THẲM NƠI LÒNG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ĐK: Lạy Chúa xin dạy con mở lòng nhận ra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Ngài đang sống giữa cuộc đời, trong tim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con cũng như trong bao người sống bên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con cần sẻ chia nâng đỡ. Cùng dựng xây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đong đầy tình thân ái, sống chân thành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cuộc đời tươi thắm mãi, cõi đời đời bắt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nguồn ngay cõi sống này, số phận muôn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đời nhìn thấy trước ngay từ hôm nay.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VỰC THẲM NƠI LÒNG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Có một vực thẳm cách chia cõi đời,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nửa đời cùng khốn nửa đời hào nhoáng.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Có, có một vực thẳm dẫu tuy vô hình từ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ngay giờ đây. Hỡi người một kiếp 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nhàn, chẳng chút ngó ngàng tới kiếp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lang thang. Lúc chết đi, có mang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được chi, mọi thứ đổi ngược mới bàng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hoàng nhưng đã lỡ làng trắng tay!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VỰC THẲM NƠI LÒNG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ĐK: Lạy Chúa xin dạy con mở lòng nhận ra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Ngài đang sống giữa cuộc đời, trong tim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con cũng như trong bao người sống bên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con cần sẻ chia nâng đỡ. Cùng dựng xây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đong đầy tình thân ái, sống chân thành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cuộc đời tươi thắm mãi, cõi đời đời bắt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nguồn ngay cõi sống này, số phận muôn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đời nhìn thấy trước ngay từ hôm nay.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VỰC THẲM NƠI LÒNG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Có một vực thẳm ở nơi cõi lòng, giữa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phận giàu sang và phận lầm than. Hãy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lấp đi vực thẳm cách ngăn lòng người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cằn khô lạnh giá. Hỡi người còn biết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nghèo khó cơ hàn sống mỗi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quanh ta. Kiếp sống này sẽ mau đổi thay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chỉ có nghĩa tình với sẻ chia sẽ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 phần 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VỰC THẲM NƠI LÒNG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ĐK: Lạy Chúa xin dạy con mở lòng nhận ra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Ngài đang sống giữa cuộc đời, trong tim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con cũng như trong bao người sống bên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con cần sẻ chia nâng đỡ. Cùng dựng xây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đong đầy tình thân ái, sống chân thành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cuộc đời tươi thắm mãi, cõi đời đời bắt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nguồn ngay cõi sống này, số phận muôn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đời nhìn thấy trước ngay từ hôm nay.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