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VỰC SÂU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Vực sâu vẳng tiếng hồn con, Rên xót xa chờ năm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tháng dần trôi. Vực sâu vẳng tiếng khóc than, Xin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Chúa thương đem về nơi phúc nhàn. Chúa ôi! Lắng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tai nghe tôi tớ Chúa cầu xin thiết tha từng giây.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Chúa ôi! Cất tay, đem con xa nơi lưu đày! Rời nơi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tối tăm về Thiên Quốc ước mong hưởng dung nhan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từ bi nhân ái. Chúa thấy chăng lời con thấu tới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trời, Lạy Chúa đoái lắng nghe lời con cái van nài.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Chúa thấy chăng lời con thấu tới trời, Lạy Chúa</a:t>
            </a:r>
          </a:p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đoái cứu con rời mau chốn này.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