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VINH QUANG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Mừng Chúa đã sống lại, sống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lại từ trong kẻ chết. Nào ta hãy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vui mừng lên Al-le-ui-a. Vì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đã sống lại, như lời Người đã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phán hứa. Từ nay chúng ta được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sống trong vinh quang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VINH QUANG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Trong vinh quang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Ngài, cuộc sống mới đã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trổ sinh. Cho con người,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con người, từ nay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VINH QUANG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Mừng Chúa đã sống lại, sống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lại từ trong kẻ chết. Nào ta hãy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vui mừng lên Al-le-ui-a. Vì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đã sống lại, như lời Người đã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phán hứa. Từ nay chúng ta được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sống trong vinh quang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VINH QUANG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Ôi yêu thương của Ngài,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chọn lấy kiếp sống phàm nhân.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Chịu gánh lấy những tội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khiên. Yêu thương vì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người, Ngài đã chết đau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VINH QUANG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Mừng Chúa đã sống lại, sống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lại từ trong kẻ chết. Nào ta hãy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vui mừng lên Al-le-ui-a. Vì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đã sống lại, như lời Người đã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phán hứa. Từ nay chúng ta được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sống trong vinh quang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VINH QUANG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3. Đây Giêsu oai hùng, Ngài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đã chiến thắng sự chết.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Ngài đã xóa hết tội lỗi.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Đem hy vọng, đem an bình,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niềm vui phúc mai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VINH QUANG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Mừng Chúa đã sống lại, sống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lại từ trong kẻ chết. Nào ta hãy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vui mừng lên Al-le-ui-a. Vì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đã sống lại, như lời Người đã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phán hứa. Từ nay chúng ta được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sống trong vinh quang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