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VINH DANH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Vinh danh Chúa Cha và Chúa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vinh danh Thánh Thần Thiên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tự muôn đời và chính hiện nay luôn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thiên thu vạn đại. Amen.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PK: Xin giúp chúng con tôn vinh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hiệp thông hiến tế bàn thờ,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chúng con rao giảng Chúa bằng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sống nhân chứng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