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Ha-le-lu-ia! Ha-le-lu-ia!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Ha-le-lu-ia! Vinh danh Chúa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Cha! Vinh danh Chúa Con! Vinh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danh Thánh Thần Thiên Chúa!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Tự muôn đời và chính hiện nay,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luôn mãi đến thiên thu vạn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ca tôn kính Thiên Chúa Ba Ngôi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năng chí thánh (chí thánh) Đồng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thanh Thiên Chúa Ba Ngôi trọn hết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(Ha-le-lu-ia!) Vinh danh Chúa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tạo muôn loài. Ngôi Hai Chúa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loại. Vinh danh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lửa mến ân tình. Vinh danh Ba Ngôi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hữu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Vì yêu thế gian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tặng ban chính Con Một mình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chuộc tội nhân thế. Để ai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Con Một của Người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phải chết mà được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ca tôn kính Thiên Chúa Ba Ngôi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năng chí thánh (chí thánh) Đồng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thanh Thiên Chúa Ba Ngôi trọn hết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(Ha-le-lu-ia!) Vinh danh Chúa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tạo muôn loài. Ngôi Hai Chúa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loại. Vinh danh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lửa mến ân tình. Vinh danh Ba Ngôi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hữu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Thần Khí Chúa Cha khi tới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 sẽ tôn vinh Thầy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dạy chân lý. Truyền cho 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em ý thiêng của Thầy, cũng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của Cha và hiệp nhất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ca tôn kính Thiên Chúa Ba Ngôi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năng chí thánh (chí thánh) Đồng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thanh Thiên Chúa Ba Ngôi trọn hết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(Ha-le-lu-ia!) Vinh danh Chúa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tạo muôn loài. Ngôi Hai Chúa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loại. Vinh danh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lửa mến ân tình. Vinh danh Ba Ngôi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hữu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Đoàn con gắng đi loan báo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thương, giúp cho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chọn đường theo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Rửa nhân danh Cha danh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Ngài, với danh Thần Khí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được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Hòa ca tôn kính Thiên Chúa Ba Ngôi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năng chí thánh (chí thánh) Đồng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thanh Thiên Chúa Ba Ngôi trọn hết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(Ha-le-lu-ia!) Vinh danh Chúa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tạo muôn loài. Ngôi Hai Chúa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loại. Vinh danh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lửa mến ân tình. Vinh danh Ba Ngôi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hữu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