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VIÊN ĐÁ GÓC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1. Chính viên đá bọn thợ loại ra đã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trở nên viên đá góc tường. Đó là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việc Chúa làm ra, thật lạ lùng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trước mắt chúng ta. Ôi quyền năng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cao cả, ôi tình yêu Chúa bao la. Ôi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nhiệm mầu khôn ví chỉ vì yêu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thương người thế.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VIÊN ĐÁ GÓC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ĐK: Chúng con cất câu ca ngợi ôi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tình yêu Chúa thật cao sáng.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Chúng con tán dương danh Ngài vì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ân ban cứu độ muôn người. Chúng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con cảm tạ không ngơi nguyện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danh Cha khắp nơi ca ngợi.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VIÊN ĐÁ GÓC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2. Chúa chăm sóc làm đẹp vườn nho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để trổ sinh hoa trái thơm lành.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Đâu ngờ quân cướp vườn nho đã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tạo nên đau thương đắng cay.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Chính Con Chúa đến để đem lại sự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sống cho đời. Nhưng người đời gian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ác Chúa đành hy sinh chịu chết.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VIÊN ĐÁ GÓC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ĐK: Chúng con cất câu ca ngợi ôi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tình yêu Chúa thật cao sáng.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Chúng con tán dương danh Ngài vì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ân ban cứu độ muôn người. Chúng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con cảm tạ không ngơi nguyện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danh Cha khắp nơi ca ngợi.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VIÊN ĐÁ GÓC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00" b="1">
                <a:solidFill>
                  <a:srgbClr val="FFFFFF"/>
                </a:solidFill>
                <a:latin typeface="Arial"/>
              </a:rPr>
              <a:t>3. Tâm hồn con còn tìm lợi danh và</a:t>
            </a:r>
          </a:p>
          <a:p>
            <a:pPr algn="ctr"/>
            <a:r>
              <a:rPr sz="4200" b="1">
                <a:solidFill>
                  <a:srgbClr val="FFFFFF"/>
                </a:solidFill>
                <a:latin typeface="Arial"/>
              </a:rPr>
              <a:t>tính toan thỏa mãn cho mình. Quên</a:t>
            </a:r>
          </a:p>
          <a:p>
            <a:pPr algn="ctr"/>
            <a:r>
              <a:rPr sz="4200" b="1">
                <a:solidFill>
                  <a:srgbClr val="FFFFFF"/>
                </a:solidFill>
                <a:latin typeface="Arial"/>
              </a:rPr>
              <a:t>tình quên nghĩa đệ huynh, quên đời</a:t>
            </a:r>
          </a:p>
          <a:p>
            <a:pPr algn="ctr"/>
            <a:r>
              <a:rPr sz="4200" b="1">
                <a:solidFill>
                  <a:srgbClr val="FFFFFF"/>
                </a:solidFill>
                <a:latin typeface="Arial"/>
              </a:rPr>
              <a:t>con được Chúa xót thương. Bao lần</a:t>
            </a:r>
          </a:p>
          <a:p>
            <a:pPr algn="ctr"/>
            <a:r>
              <a:rPr sz="4200" b="1">
                <a:solidFill>
                  <a:srgbClr val="FFFFFF"/>
                </a:solidFill>
                <a:latin typeface="Arial"/>
              </a:rPr>
              <a:t>con mong mỏi để đạt lợi ích riêng</a:t>
            </a:r>
          </a:p>
          <a:p>
            <a:pPr algn="ctr"/>
            <a:r>
              <a:rPr sz="4200" b="1">
                <a:solidFill>
                  <a:srgbClr val="FFFFFF"/>
                </a:solidFill>
                <a:latin typeface="Arial"/>
              </a:rPr>
              <a:t>tư. Gây nhiều điều tranh chấp chối</a:t>
            </a:r>
          </a:p>
          <a:p>
            <a:pPr algn="ctr"/>
            <a:r>
              <a:rPr sz="4200" b="1">
                <a:solidFill>
                  <a:srgbClr val="FFFFFF"/>
                </a:solidFill>
                <a:latin typeface="Arial"/>
              </a:rPr>
              <a:t>từ tình yêu của Chúa.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VIÊN ĐÁ GÓC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ĐK: Chúng con cất câu ca ngợi ôi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tình yêu Chúa thật cao sáng.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Chúng con tán dương danh Ngài vì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ân ban cứu độ muôn người. Chúng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con cảm tạ không ngơi nguyện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danh Cha khắp nơi ca ngợi.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