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VIỆC LẠ CHÚA LÀM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Giữa nhóm người vây quanh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Ca-phac-na-um, bỗng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bất toại được khiêng thả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trên trần. Chúa thấy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thân tin cậy nên đã gia ân,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ban ơn lạ tha tội rồi mới chữa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VIỆC LẠ CHÚA LÀM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Lạy Chúa con hết lòng ca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cám tạ, và kể ra muôn việc lạ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làm giữa phàm nhân. Tri ân vô ngần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lạy Chúa con múa hò hân hoan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Ngài, và đàn ca kính mừng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Danh Thánh Ngài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VIỆC LẠ CHÚA LÀM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Thấy nhóm người kinh sư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nghi vấn riêng tư, Chúa lấy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nhân từ giảng rao quyền bính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mình. Chúa phán truyền bệnh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đứng dậy vác chõng đi ra,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bàn dân thiên hạ kinh ngạc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nhìn thấy ơn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VIỆC LẠ CHÚA LÀM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Lạy Chúa con hết lòng ca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cám tạ, và kể ra muôn việc lạ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làm giữa phàm nhân. Tri ân vô ngần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lạy Chúa con múa hò hân hoan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Ngài, và đàn ca kính mừng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Danh Thánh Ngài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VIỆC LẠ CHÚA LÀM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đến cùng phàm nhân tha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rỗi muôn dân, sống kiếp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bần truyền loan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 trời. Hãy tới cùng Ngài thôi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cay đắng đơn côi, và dù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lành nhưng tội vùi lấp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VIỆC LẠ CHÚA LÀM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Lạy Chúa con hết lòng ca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cám tạ, và kể ra muôn việc lạ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làm giữa phàm nhân. Tri ân vô ngần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lạy Chúa con múa hò hân hoan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Ngài, và đàn ca kính mừng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Danh Thánh Ngài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