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Đồi Can-vê chiều nao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loang máu, Con Thiên Chúa đã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hy sinh thập hình để cứu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thoát thế nhân bao tội tình.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Vì yêu con Chúa đã hiến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Tình Ngài yêu con tựa như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thái dương ngời sáng, đẹp trong ví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ánh trăng vàng rạng soi khắp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 gian. Nhưng con hững hờ,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lãng quên ân tình Ngài đẹp tươi,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xin sám hối bao lỗi lầm dại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khờ bao năm con trót phạm.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Đồi Can-vê chiều nao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loang máu, Con Thiên Chúa đã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hy sinh thập hình để cứu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thoát thế nhân bao tội tình.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Vì yêu con Chúa đã hiến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Chịu ngàn đau thương vì tội lỗi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ác tâm trần gian, Ngài mang lấy khổ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đau muôn vàn vì con mãi đam mê.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Nhưng con chẳng ngờ Chúa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ân tình biển khơi, nguyện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thứ tha bao lỗi lầm cuộc đời vong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năm tháng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Đồi Can-vê chiều nao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loang máu, Con Thiên Chúa đã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hy sinh thập hình để cứu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thoát thế nhân bao tội tình.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Vì yêu con Chúa đã hiến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Nguyện hằng ghi sâu và suy gẫm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khổ đau Ngài mang, vì thương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chúng con vô ngần Ngài đã chết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treo thân. Qua bao khổ đau,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ban hân hoan đổi mới,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xin Chúa cho con trông cậy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lòng từ nhân Thiên Chúa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Đồi Can-vê chiều nao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loang máu, Con Thiên Chúa đã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hy sinh thập hình để cứu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thoát thế nhân bao tội tình.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Vì yêu con Chúa đã hiến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