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TỘI CHÚNG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Vì tội chúng con mà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chịu khổ hình. Người đành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quên cả chính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mình, để làm của lễ cứu độ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nhân. Con xin gục đầu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trước tình cao cả Chúa trao.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TỘI CHÚNG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 tình con đã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tròn, nghĩa ân không trọn,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cảm thấy xót xa. Một lần bội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nghĩa vong ân, một lần Chúa phải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cam thân khổ hình. Xin vì hy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dâng, với lòng nhân Chúa hải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 thương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TỘI CHÚNG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Giờ đây chúng con thành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kính dâng lên Cha. Hiệp cùng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Máu Chúa đã đổ xuống chan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hòa. Thành tâm thống hối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ơi, xin thứ tha bao nhiêu lỗi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tội những ngày qua đã ngã sa.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TỘI CHÚNG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 tình con đã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tròn, nghĩa ân không trọn,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cảm thấy xót xa. Một lần bội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nghĩa vong ân, một lần Chúa phải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cam thân khổ hình. Xin vì hy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dâng, với lòng nhân Chúa hải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hà thương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