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VÌ MỘT NIỀM TIN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Vì một niềm tin các Thánh xưa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chấp nhận hy sinh, bao nhiêu khổ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hình con đường dẫn tới ngày quang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vinh. Một lòng vì Chúa thẳng tiến,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nhục hình ngày đêm trung kiên,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cuộc đời ngày nay tươi sáng bên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Cha nhân hiền.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VÌ MỘT NIỀM TIN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Ngày xưa đó Chúa đã chết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treo Thập giá, và Ngài sống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lại vinh quang trong tiếng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hoan ca. Hãy can trường vì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hy sinh, sống quên mình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đền đáp ân tình.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VÌ MỘT NIỀM TIN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Vì một niềm tin các Thánh xưa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chấp nhận hy sinh, bao nhiêu khổ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hình con đường dẫn tới ngày quang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vinh. Một lòng vì Chúa thẳng tiến,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nhục hình ngày đêm trung kiên,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cuộc đời ngày nay tươi sáng bên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Cha nhân hiền.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VÌ MỘT NIỀM TIN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Vì danh Chúa các Thánh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quyết tâm chịu chết, ngàn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đời sáng ngời vinh quang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Thiên Chúa uy linh. Hãy cất lời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hòa tiếng tôn vinh, những anh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hùng về cõi Thiên Đình.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VÌ MỘT NIỀM TIN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Vì một niềm tin các Thánh xưa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chấp nhận hy sinh, bao nhiêu khổ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hình con đường dẫn tới ngày quang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vinh. Một lòng vì Chúa thẳng tiến,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nhục hình ngày đêm trung kiên,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cuộc đời ngày nay tươi sáng bên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Cha nhân hiền.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 Trầm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