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VÌ DANH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TX: Vì danh Chúa nhân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từ, chúng con cậy vì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Danh Chúa nhân từ. Xin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cho các linh hồn được lên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chốn nghỉ ngơi.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VÌ DANH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Vì Chúa đã giáng sinh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trên đời trong máng lừa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đêm thâu giá băng. Xin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cho các linh hồn được lên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chốn nghỉ ngơi.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VÌ DANH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Vì Chúa đội mão gai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trên đầu, chịu đánh đòn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tan nát tấm thân. Xin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cho các linh hồn được lên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chốn nghỉ ngơi.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VÌ DANH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Vì Máu cực thánh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tuôn tràn tha thứ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tội khiên cho thế nhân.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Xin cho các linh hồn được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lên chốn nghỉ ngơi.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VÌ DANH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4. Vì Chúa chịu chết bao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khổ hình, chịu lưỡi đòng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thâu qua trái tim. Xin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cho các linh hồn được lên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chốn nghỉ ngơi.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VÌ DANH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5. Vì Chúa đã hiến trao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thân mình, nên lễ toàn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thiêu dâng Chúa Cha. Xin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cho các linh hồn được lên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chốn nghỉ ngơi.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VÌ DANH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6. Vì Chúa đã sống lại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khải hoàn cùng lên trời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ngự bên Chúa Cha. Xin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cho các linh hồn được lên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chốn nghỉ ngơi.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VÌ DANH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7. Vì Chúa dùng bánh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thơm rượu lành, ban phúc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trường sinh cho thế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nhân. Xin cho các linh hồn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được lên chốn nghỉ ngơi.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