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VỊ CỨU TINH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2350" b="1">
                <a:solidFill>
                  <a:srgbClr val="FFFFFF"/>
                </a:solidFill>
                <a:latin typeface="Arial"/>
              </a:rPr>
              <a:t>(Từ trần gian) Mơ cõi thiên đường (Tựa tuần phiên) Trông đợi</a:t>
            </a:r>
          </a:p>
          <a:p>
            <a:pPr algn="ctr"/>
            <a:r>
              <a:rPr sz="2350" b="1">
                <a:solidFill>
                  <a:srgbClr val="FFFFFF"/>
                </a:solidFill>
                <a:latin typeface="Arial"/>
              </a:rPr>
              <a:t>ánh thái dương. (Bao tháng năm lần bước trong đêm trường)</a:t>
            </a:r>
          </a:p>
          <a:p>
            <a:pPr algn="ctr"/>
            <a:r>
              <a:rPr sz="2350" b="1">
                <a:solidFill>
                  <a:srgbClr val="FFFFFF"/>
                </a:solidFill>
                <a:latin typeface="Arial"/>
              </a:rPr>
              <a:t>Này trần thế xin Chúa dủ tình thương. Không trung hãy gieo</a:t>
            </a:r>
          </a:p>
          <a:p>
            <a:pPr algn="ctr"/>
            <a:r>
              <a:rPr sz="2350" b="1">
                <a:solidFill>
                  <a:srgbClr val="FFFFFF"/>
                </a:solidFill>
                <a:latin typeface="Arial"/>
              </a:rPr>
              <a:t>làn sương mai (Mây ơi hãy mưa Đấng Cứu Độ). Đồng Bê-lem reo</a:t>
            </a:r>
          </a:p>
          <a:p>
            <a:pPr algn="ctr"/>
            <a:r>
              <a:rPr sz="2350" b="1">
                <a:solidFill>
                  <a:srgbClr val="FFFFFF"/>
                </a:solidFill>
                <a:latin typeface="Arial"/>
              </a:rPr>
              <a:t>vui và ngàn vì sao chiếu sáng màn đêm (Lớp lớp muôn thiên thần</a:t>
            </a:r>
          </a:p>
          <a:p>
            <a:pPr algn="ctr"/>
            <a:r>
              <a:rPr sz="2350" b="1">
                <a:solidFill>
                  <a:srgbClr val="FFFFFF"/>
                </a:solidFill>
                <a:latin typeface="Arial"/>
              </a:rPr>
              <a:t>xướng) Báo tin vui cho nhân trần: Một Vị Cứu Tinh vừa hạ sinh.</a:t>
            </a:r>
          </a:p>
          <a:p>
            <a:pPr algn="ctr"/>
            <a:r>
              <a:rPr sz="2350" b="1">
                <a:solidFill>
                  <a:srgbClr val="FFFFFF"/>
                </a:solidFill>
                <a:latin typeface="Arial"/>
              </a:rPr>
              <a:t>(Gió ơi đừng thổi nữa) Mây ơi hãy ngừng trôi. Đến quỳ đây thờ</a:t>
            </a:r>
          </a:p>
          <a:p>
            <a:pPr algn="ctr"/>
            <a:r>
              <a:rPr sz="2350" b="1">
                <a:solidFill>
                  <a:srgbClr val="FFFFFF"/>
                </a:solidFill>
                <a:latin typeface="Arial"/>
              </a:rPr>
              <a:t>lạy Con Chúa Trời. (Thơ tuôn trào) Tinh tú xôn xao (Nhạc vàng</a:t>
            </a:r>
          </a:p>
          <a:p>
            <a:pPr algn="ctr"/>
            <a:r>
              <a:rPr sz="2350" b="1">
                <a:solidFill>
                  <a:srgbClr val="FFFFFF"/>
                </a:solidFill>
                <a:latin typeface="Arial"/>
              </a:rPr>
              <a:t>bay) Náo động khắp đất trời. Triều thần cùng hợp tiếng tung</a:t>
            </a:r>
          </a:p>
          <a:p>
            <a:pPr algn="ctr"/>
            <a:r>
              <a:rPr sz="2350" b="1">
                <a:solidFill>
                  <a:srgbClr val="FFFFFF"/>
                </a:solidFill>
                <a:latin typeface="Arial"/>
              </a:rPr>
              <a:t>hô: Sáng danh Thiên Chúa trên trời, bình an dưới thế cho loài</a:t>
            </a:r>
          </a:p>
          <a:p>
            <a:pPr algn="ctr"/>
            <a:r>
              <a:rPr sz="2350" b="1">
                <a:solidFill>
                  <a:srgbClr val="FFFFFF"/>
                </a:solidFill>
                <a:latin typeface="Arial"/>
              </a:rPr>
              <a:t>người Chúa thương. Ôi đêm phước lộc diệu huyền, say sưa đất</a:t>
            </a:r>
          </a:p>
          <a:p>
            <a:pPr algn="ctr"/>
            <a:r>
              <a:rPr sz="2350" b="1">
                <a:solidFill>
                  <a:srgbClr val="FFFFFF"/>
                </a:solidFill>
                <a:latin typeface="Arial"/>
              </a:rPr>
              <a:t>trời giao duyên. Bốn ngàn năm đợi chờ Lời Thánh Ước nở hoa.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