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CON YẾU ĐUỐI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1. Vì con yếu đuối lắm phen lỡ lầm. Nhiều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lần xiêu ngã chìm trong sầu đắng. Nhìn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thời gian đã qua đi, lòng thêm xót xa ê chề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vì bao phen con đã lãng quên tình Chúa.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Nguyện xin nâng đỡ tháng năm thế trần. Ở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gần bên con lạy Chúa trời đất. Ngài ơi dẫn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lối con đi, vượt qua bóng đêm não nề, được</a:t>
            </a:r>
          </a:p>
          <a:p>
            <a:pPr algn="ctr"/>
            <a:r>
              <a:rPr sz="3550" b="1">
                <a:solidFill>
                  <a:srgbClr val="FFFFFF"/>
                </a:solidFill>
                <a:latin typeface="Arial"/>
              </a:rPr>
              <a:t>Ngài thương con vững bước không ê chề.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CON YẾU ĐUỐI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Chúa, xin thương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nhỏ bé thơ ngây,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ở cùng con luôn mãi.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đổ tuôn ân tình Ngài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như con hằng cậy trông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CON YẾU ĐUỐI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2. Trần gian đâu khác bóng câu trước thềm.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Vội qua như cánh nhạn bay chiều gió. Kìa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bao công khó gian nan, lợi danh sướng vui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trên đời một mai nhắm mắt sẽ đi về đâu?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Ngài ơi dạy con đếm năm tháng dài để cho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tâm trí được khôn ngoan đổi mới. Để không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uổng phí ơn Trời, để con biết cất cao lời tạ</a:t>
            </a:r>
          </a:p>
          <a:p>
            <a:pPr algn="ctr"/>
            <a:r>
              <a:rPr sz="3450" b="1">
                <a:solidFill>
                  <a:srgbClr val="FFFFFF"/>
                </a:solidFill>
                <a:latin typeface="Arial"/>
              </a:rPr>
              <a:t>ơn Chúa, và sống mến thương giữa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CON YẾU ĐUỐI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Chúa, xin thương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nhỏ bé thơ ngây,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ở cùng con luôn mãi.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đổ tuôn ân tình Ngài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như con hằng cậy trông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CON YẾU ĐUỐI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Nguyện xin dẫn lối bước chân con về. Về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bên nhan Chúa nguồn vui hạnh phúc. Về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suối mát ân tình, về bên Thánh Tâm nhân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hiền, về bên Chúa hạnh phúc sướng vui triền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miên. Để đời con mãi hát câu cảm tạ Ngài đã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chịu chết để đời con nở hoa Để con mãi mãi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an vui thỏa thuê sống trong ơn Trời, nguồn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ân thiêng nhuần thấm chứa chan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VÌ CON YẾU ĐUỐI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Lạy Chúa, xin thương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đây nhỏ bé thơ ngây, xin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ở cùng con luôn mãi. Nguyện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đổ tuôn ân tình Ngài trên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như con hằng cậy trông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nơi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