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Kìa ai còn lưu tiếng thiên thu, Cương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quyết vì đạo Chúa hiến thân. Lời ai hoà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gió âm u! Máu ai còn tiếng vang xa gần!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Dù kiếm sắc sợ chi! Dù gông mang xá gì. Treo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gương cho khắp thế soi chung. Trong đau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chí khí anh hùng. Lòng vàng đá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hề phai! Mặc đòn đánh, mặc gươm chém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hay đầu rơi. Lòng vàng đá không hề phai. Rầy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Chúa được vinh phúc trên cõi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Càng nung nấu nhiều, vàng thêm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trong, thêm sáng tươi. Gươm giáo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kia ai hay chứng lòng sắt son?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Càng đau đớn nhiều, càng thêm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hoa trên đường mới. Giắt lên chốn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cao còn hạnh phúc nào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Kìa ai còn lưu tiếng thiên thu, Cương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quyết vì đạo Chúa hiến thân. Lời ai hoà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gió âm u! Máu ai còn tiếng vang xa gần!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Dù kiếm sắc sợ chi! Dù gông mang xá gì. Treo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gương cho khắp thế soi chung. Trong đau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chí khí anh hùng. Lòng vàng đá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hề phai! Mặc đòn đánh, mặc gươm chém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hay đầu rơi. Lòng vàng đá không hề phai. Rầy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Chúa được vinh phúc trên cõi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Đời bao tháng ngày, lòng cao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siêu không vướng chi. Sung sướng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như mây bay, bóng đời tối tăm.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Tìm nơi phúc thật hiền nhân xưa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kia bền chí. Bước cay đắng trần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gian đường vinh phúc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Kìa ai còn lưu tiếng thiên thu, Cương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quyết vì đạo Chúa hiến thân. Lời ai hoà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gió âm u! Máu ai còn tiếng vang xa gần!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Dù kiếm sắc sợ chi! Dù gông mang xá gì. Treo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gương cho khắp thế soi chung. Trong đau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chí khí anh hùng. Lòng vàng đá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hề phai! Mặc đòn đánh, mặc gươm chém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hay đầu rơi. Lòng vàng đá không hề phai. Rầy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Chúa được vinh phúc trên cõi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Lòng tin Chúa Trời, tình thân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khăng khít liên. Trong gió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mưa tân toan vững niềm kính tin.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Còn thêm suối lành, đoàn hậu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sinh nay tìm đến. Dám dâng các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tiền nhân lời tha thiết cầu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VẾT TỬ HÙNG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Kìa ai còn lưu tiếng thiên thu, Cương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quyết vì đạo Chúa hiến thân. Lời ai hoà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gió âm u! Máu ai còn tiếng vang xa gần!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Dù kiếm sắc sợ chi! Dù gông mang xá gì. Treo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gương cho khắp thế soi chung. Trong đau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chí khí anh hùng. Lòng vàng đá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hề phai! Mặc đòn đánh, mặc gươm chém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hay đầu rơi. Lòng vàng đá không hề phai. Rầy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Chúa được vinh phúc trên cõi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Bảo, Văn Thi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