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NƠI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Nhịp đôi chân ôi vui thay tâm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 rộn rã. Cùng nhịp bước mau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ta đi, đi về nhà Chúa. Lòng 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hoan bao sướng vui trời rực rỡ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trong nắng mai. Dừng bước chân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nơi đây dâng lời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NƠI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Về nơi đây dâng lên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 du dương. Về nơi đây cất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muôn lời tán dương. Về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như chim bay về tổ ấm.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 Chúa ban tuôn đổ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NƠI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Lòng đơn sơ như hương thơm bay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nhan Chúa. Nguyện dâng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ước muốn chân thành tha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thiết. Cầu bình an cho khắp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 luôn thắm tươi.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Chúa thương tuôn ban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NƠI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Về nơi đây dâng lên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 du dương. Về nơi đây cất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muôn lời tán dương. Về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như chim bay về tổ ấm.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 Chúa ban tuôn đổ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