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Đoàn con hân hoan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nhà Chúa. Hòa vang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chúc khen cảm tạ. Ngợi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của trời và đất.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Cả muôn loài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uy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Nguyện dâng lên Chúa tâm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đơn sơ chúng con. Nguyện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tình con yêu Chúa nồng nàn.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Chúa thương ban nhiều ơn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chúng con. Xin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hằng giữ gìn mãi trắng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Đoàn con hân hoan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nhà Chúa. Hòa vang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chúc khen cảm tạ. Ngợi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của trời và đất.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Cả muôn loài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uy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Nguyện xin dâng Chúa cha mẹ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anh em chúng con. Nguyện xin dâng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thầy cô với những bạn bè. Xin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thương ban nhiều ơn lành cho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chúng con. Xin Chúa đỡ nâng từng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bước đường trên thế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Đoàn con hân hoan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nhà Chúa. Hòa vang câu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chúc khen cảm tạ. Ngợi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của trời và đất.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Cả muôn loài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uy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