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Nào ta đi về nhà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Nắng mới rạng ngời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soi đất trời. Tiếng hát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người đang đón mời.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Nào ta đi về nhà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Dù đường gập ghềnh xa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nhủ lòng miệt mài nào sá. Có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thánh linh đưa đường, ngàn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nỗi khó nguy coi thường,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nhịp bước tới 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Nào ta đi về nhà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Nắng mới rạng ngời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soi đất trời. Tiếng hát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người đang đón mời.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Nào ta đi về nhà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2. Lòng rộn ràng niềm vui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chẳng nề hiểm nghèo rừng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núi. Lớp lớp con dâng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Ngài, từ khắp bốn phương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xa vời cùng tới thánh đài.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Nào ta đi về nhà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Nắng mới rạng ngời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soi đất trời. Tiếng hát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người đang đón mời.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Nào ta đi về nhà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3. Tựa đoàn người tù lưu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mỏi mòn đợi được giải cứu.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Sống kiếp dương gian này,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vọng tới Chúa bao đêm ngày</a:t>
            </a:r>
          </a:p>
          <a:p>
            <a:pPr algn="ctr"/>
            <a:r>
              <a:rPr sz="5500" b="1">
                <a:solidFill>
                  <a:srgbClr val="FFFFFF"/>
                </a:solidFill>
                <a:latin typeface="Arial"/>
              </a:rPr>
              <a:t>nguyện Chúa đoái hoài.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VỀ NHÀ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Nào ta đi về nhà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Chúa. Nắng mới rạng ngời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soi đất trời. Tiếng hát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 người đang đón mời.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Nào ta đi về nhà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