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VỀ NHÀ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750" b="1">
                <a:solidFill>
                  <a:srgbClr val="FFFFFF"/>
                </a:solidFill>
                <a:latin typeface="Arial"/>
              </a:rPr>
              <a:t>ĐK: Về nhà Chúa trong</a:t>
            </a:r>
          </a:p>
          <a:p>
            <a:pPr algn="ctr"/>
            <a:r>
              <a:rPr sz="5750" b="1">
                <a:solidFill>
                  <a:srgbClr val="FFFFFF"/>
                </a:solidFill>
                <a:latin typeface="Arial"/>
              </a:rPr>
              <a:t>hân hoan, về nhà Chúa tim</a:t>
            </a:r>
          </a:p>
          <a:p>
            <a:pPr algn="ctr"/>
            <a:r>
              <a:rPr sz="5750" b="1">
                <a:solidFill>
                  <a:srgbClr val="FFFFFF"/>
                </a:solidFill>
                <a:latin typeface="Arial"/>
              </a:rPr>
              <a:t>reo vui, nào cùng hát,</a:t>
            </a:r>
          </a:p>
          <a:p>
            <a:pPr algn="ctr"/>
            <a:r>
              <a:rPr sz="5750" b="1">
                <a:solidFill>
                  <a:srgbClr val="FFFFFF"/>
                </a:solidFill>
                <a:latin typeface="Arial"/>
              </a:rPr>
              <a:t>hát vang bài ca, ngợi</a:t>
            </a:r>
          </a:p>
          <a:p>
            <a:pPr algn="ctr"/>
            <a:r>
              <a:rPr sz="5750" b="1">
                <a:solidFill>
                  <a:srgbClr val="FFFFFF"/>
                </a:solidFill>
                <a:latin typeface="Arial"/>
              </a:rPr>
              <a:t>khen Chúa mến yêu của ta.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Mi Giáng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VỀ NHÀ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150" b="1">
                <a:solidFill>
                  <a:srgbClr val="FFFFFF"/>
                </a:solidFill>
                <a:latin typeface="Arial"/>
              </a:rPr>
              <a:t>1. Từ hừng sáng cho tới chiều</a:t>
            </a:r>
          </a:p>
          <a:p>
            <a:pPr algn="ctr"/>
            <a:r>
              <a:rPr sz="5150" b="1">
                <a:solidFill>
                  <a:srgbClr val="FFFFFF"/>
                </a:solidFill>
                <a:latin typeface="Arial"/>
              </a:rPr>
              <a:t>tà, con luôn dâng lời tạ ơn</a:t>
            </a:r>
          </a:p>
          <a:p>
            <a:pPr algn="ctr"/>
            <a:r>
              <a:rPr sz="5150" b="1">
                <a:solidFill>
                  <a:srgbClr val="FFFFFF"/>
                </a:solidFill>
                <a:latin typeface="Arial"/>
              </a:rPr>
              <a:t>Thiên Chúa. Từ màn đêm cho</a:t>
            </a:r>
          </a:p>
          <a:p>
            <a:pPr algn="ctr"/>
            <a:r>
              <a:rPr sz="5150" b="1">
                <a:solidFill>
                  <a:srgbClr val="FFFFFF"/>
                </a:solidFill>
                <a:latin typeface="Arial"/>
              </a:rPr>
              <a:t>tới bình minh, con luôn hướng</a:t>
            </a:r>
          </a:p>
          <a:p>
            <a:pPr algn="ctr"/>
            <a:r>
              <a:rPr sz="5150" b="1">
                <a:solidFill>
                  <a:srgbClr val="FFFFFF"/>
                </a:solidFill>
                <a:latin typeface="Arial"/>
              </a:rPr>
              <a:t>lòng con lên Thiên Chúa.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Mi Giáng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VỀ NHÀ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750" b="1">
                <a:solidFill>
                  <a:srgbClr val="FFFFFF"/>
                </a:solidFill>
                <a:latin typeface="Arial"/>
              </a:rPr>
              <a:t>ĐK: Về nhà Chúa trong</a:t>
            </a:r>
          </a:p>
          <a:p>
            <a:pPr algn="ctr"/>
            <a:r>
              <a:rPr sz="5750" b="1">
                <a:solidFill>
                  <a:srgbClr val="FFFFFF"/>
                </a:solidFill>
                <a:latin typeface="Arial"/>
              </a:rPr>
              <a:t>hân hoan, về nhà Chúa tim</a:t>
            </a:r>
          </a:p>
          <a:p>
            <a:pPr algn="ctr"/>
            <a:r>
              <a:rPr sz="5750" b="1">
                <a:solidFill>
                  <a:srgbClr val="FFFFFF"/>
                </a:solidFill>
                <a:latin typeface="Arial"/>
              </a:rPr>
              <a:t>reo vui, nào cùng hát,</a:t>
            </a:r>
          </a:p>
          <a:p>
            <a:pPr algn="ctr"/>
            <a:r>
              <a:rPr sz="5750" b="1">
                <a:solidFill>
                  <a:srgbClr val="FFFFFF"/>
                </a:solidFill>
                <a:latin typeface="Arial"/>
              </a:rPr>
              <a:t>hát vang bài ca, ngợi</a:t>
            </a:r>
          </a:p>
          <a:p>
            <a:pPr algn="ctr"/>
            <a:r>
              <a:rPr sz="5750" b="1">
                <a:solidFill>
                  <a:srgbClr val="FFFFFF"/>
                </a:solidFill>
                <a:latin typeface="Arial"/>
              </a:rPr>
              <a:t>khen Chúa mến yêu của ta.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Mi Giáng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VỀ NHÀ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2. Dù ngày nắng hay những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ngày mưa, con luôn mong được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tạ ơn Thiên Chúa. Dù ngập đau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hay lúc tràn vui, con luôn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hướng lòng con lên Thiên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Chúa.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Mi Giáng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VỀ NHÀ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750" b="1">
                <a:solidFill>
                  <a:srgbClr val="FFFFFF"/>
                </a:solidFill>
                <a:latin typeface="Arial"/>
              </a:rPr>
              <a:t>ĐK: Về nhà Chúa trong</a:t>
            </a:r>
          </a:p>
          <a:p>
            <a:pPr algn="ctr"/>
            <a:r>
              <a:rPr sz="5750" b="1">
                <a:solidFill>
                  <a:srgbClr val="FFFFFF"/>
                </a:solidFill>
                <a:latin typeface="Arial"/>
              </a:rPr>
              <a:t>hân hoan, về nhà Chúa tim</a:t>
            </a:r>
          </a:p>
          <a:p>
            <a:pPr algn="ctr"/>
            <a:r>
              <a:rPr sz="5750" b="1">
                <a:solidFill>
                  <a:srgbClr val="FFFFFF"/>
                </a:solidFill>
                <a:latin typeface="Arial"/>
              </a:rPr>
              <a:t>reo vui, nào cùng hát,</a:t>
            </a:r>
          </a:p>
          <a:p>
            <a:pPr algn="ctr"/>
            <a:r>
              <a:rPr sz="5750" b="1">
                <a:solidFill>
                  <a:srgbClr val="FFFFFF"/>
                </a:solidFill>
                <a:latin typeface="Arial"/>
              </a:rPr>
              <a:t>hát vang bài ca, ngợi</a:t>
            </a:r>
          </a:p>
          <a:p>
            <a:pPr algn="ctr"/>
            <a:r>
              <a:rPr sz="5750" b="1">
                <a:solidFill>
                  <a:srgbClr val="FFFFFF"/>
                </a:solidFill>
                <a:latin typeface="Arial"/>
              </a:rPr>
              <a:t>khen Chúa mến yêu của ta.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Mi Giáng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VỀ NHÀ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150" b="1">
                <a:solidFill>
                  <a:srgbClr val="FFFFFF"/>
                </a:solidFill>
                <a:latin typeface="Arial"/>
              </a:rPr>
              <a:t>3. Về nhà Chúa con thấy bình</a:t>
            </a:r>
          </a:p>
          <a:p>
            <a:pPr algn="ctr"/>
            <a:r>
              <a:rPr sz="5150" b="1">
                <a:solidFill>
                  <a:srgbClr val="FFFFFF"/>
                </a:solidFill>
                <a:latin typeface="Arial"/>
              </a:rPr>
              <a:t>yên, dẫu có lúc đời ngập tràn</a:t>
            </a:r>
          </a:p>
          <a:p>
            <a:pPr algn="ctr"/>
            <a:r>
              <a:rPr sz="5150" b="1">
                <a:solidFill>
                  <a:srgbClr val="FFFFFF"/>
                </a:solidFill>
                <a:latin typeface="Arial"/>
              </a:rPr>
              <a:t>giông tố. Nhờ tình yêu Thiên</a:t>
            </a:r>
          </a:p>
          <a:p>
            <a:pPr algn="ctr"/>
            <a:r>
              <a:rPr sz="5150" b="1">
                <a:solidFill>
                  <a:srgbClr val="FFFFFF"/>
                </a:solidFill>
                <a:latin typeface="Arial"/>
              </a:rPr>
              <a:t>Chúa chuyển ban, con vui</a:t>
            </a:r>
          </a:p>
          <a:p>
            <a:pPr algn="ctr"/>
            <a:r>
              <a:rPr sz="5150" b="1">
                <a:solidFill>
                  <a:srgbClr val="FFFFFF"/>
                </a:solidFill>
                <a:latin typeface="Arial"/>
              </a:rPr>
              <a:t>giữa đời bon chen gian khó.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Mi Giáng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VỀ NHÀ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750" b="1">
                <a:solidFill>
                  <a:srgbClr val="FFFFFF"/>
                </a:solidFill>
                <a:latin typeface="Arial"/>
              </a:rPr>
              <a:t>ĐK: Về nhà Chúa trong</a:t>
            </a:r>
          </a:p>
          <a:p>
            <a:pPr algn="ctr"/>
            <a:r>
              <a:rPr sz="5750" b="1">
                <a:solidFill>
                  <a:srgbClr val="FFFFFF"/>
                </a:solidFill>
                <a:latin typeface="Arial"/>
              </a:rPr>
              <a:t>hân hoan, về nhà Chúa tim</a:t>
            </a:r>
          </a:p>
          <a:p>
            <a:pPr algn="ctr"/>
            <a:r>
              <a:rPr sz="5750" b="1">
                <a:solidFill>
                  <a:srgbClr val="FFFFFF"/>
                </a:solidFill>
                <a:latin typeface="Arial"/>
              </a:rPr>
              <a:t>reo vui, nào cùng hát,</a:t>
            </a:r>
          </a:p>
          <a:p>
            <a:pPr algn="ctr"/>
            <a:r>
              <a:rPr sz="5750" b="1">
                <a:solidFill>
                  <a:srgbClr val="FFFFFF"/>
                </a:solidFill>
                <a:latin typeface="Arial"/>
              </a:rPr>
              <a:t>hát vang bài ca, ngợi</a:t>
            </a:r>
          </a:p>
          <a:p>
            <a:pPr algn="ctr"/>
            <a:r>
              <a:rPr sz="5750" b="1">
                <a:solidFill>
                  <a:srgbClr val="FFFFFF"/>
                </a:solidFill>
                <a:latin typeface="Arial"/>
              </a:rPr>
              <a:t>khen Chúa mến yêu của ta.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Mi Giáng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