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1. Ta hân hoan nhịp bước về, về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nhà Cha chúng ta. Dâng lên muôn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lời ca ngợi, hoà niềm vui ngày mới.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Dâng lên muôn lời kinh nguyện, cầu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bình an ngàn nơi. Dâng lên muôn lời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cảm tạ, tình thiết tha chan hoà.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ca ngợi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ta. Hỡi tất cả tôi tá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Ngài. Nào những ai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 sợ Chúa. Ngài ban ơn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độ, đã biểu dương uy quyền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Ki-tô.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Trong tin yêu nhịp bước về, về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nhà Cha chúng ta. Trong tin yêu là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an hoà, đời bao la rộng mở. Trong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tin yêu lòng tôn thờ, một mình Cha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là Chúa. Trong tin yêu đời nương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nhờ, lòng mến thương vô bờ.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ca ngợi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ta. Hỡi tất cả tôi tá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Ngài. Nào những ai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 sợ Chúa. Ngài ban ơn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độ, đã biểu dương uy quyền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Ki-tô.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Ôi vui thay ngày sum họp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anh em thắm tươi. Ta bên nhau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chan hoà, đời yêu thương nồng ấm.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 cho nhau lời kinh nguyện, cầu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mai đẹp mãi. Ta cho nhau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thắm mầu, đời sẽ không âu sầu.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ca ngợi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ta. Hỡi tất cả tôi tá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Ngài. Nào những ai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 sợ Chúa. Ngài ban ơn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độ, đã biểu dương uy quyền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Ki-tô.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