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 HỠI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Về đây hỡi người về đây, ta tiến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vào cung điện Thiên Chúa. Về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hỡi người về đây ta tiến vào nơi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Vua Trời. Về đây hỡi người về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đây, ta cất lời ca ngợi Thiên Chúa.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Về đây hỡi người về đây, ta chúc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tụng Danh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 HỠI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Đây cung điện Thiên Chúa 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nguy nga diễm lệ, ta dừng chân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đứng ngắm mà lòng thấy say mê.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Ta rủ nhau đi về, về cung điện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Trời. Dâng lời ca tiếng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hát Thiên Chúa là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 HỠI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Về đây hỡi người về đây, ta tiến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vào cung điện Thiên Chúa. Về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hỡi người về đây ta tiến vào nơi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Vua Trời. Về đây hỡi người về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đây, ta cất lời ca ngợi Thiên Chúa.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Về đây hỡi người về đây, ta chúc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tụng Danh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 HỠI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Tôi vô cùng sung sướng khi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nghe ai nói rằng: Đi về cung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Chúa, về Nhà Chúa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dân. Ta rủ nhau đi về, về ngắm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Nhan Thánh Người, xin Người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 sống luôn vững một 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ĐÂY HỠI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Về đây hỡi người về đây, ta tiến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vào cung điện Thiên Chúa. Về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hỡi người về đây ta tiến vào nơi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Vua Trời. Về đây hỡi người về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đây, ta cất lời ca ngợi Thiên Chúa.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Về đây hỡi người về đây, ta chúc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tụng Danh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