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Về đây trong ngôi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Điện của Chúa. Về đây nơi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ngóng trông đêm ngày.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đây, tắm mát suối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ân. Về đây, chung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cảm tạ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Ai đang khao khát phúc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trường sinh nào về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đây, sum vầy tiệc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no thỏa ước ao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Về đây trong ngôi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Điện của Chúa. Về đây nơi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ngóng trông đêm ngày.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đây, tắm mát suối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ân. Về đây, chung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cảm tạ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Ai đang đau khổ mau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đây, tựa nương bên Cha.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Trút mọi lo lắng, bao ưu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phiền, sẽ được vỗ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Về đây trong ngôi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Điện của Chúa. Về đây nơi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ngóng trông đêm ngày.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đây, tắm mát suối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ân. Về đây, chung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cảm tạ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