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BÊN TÌNH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Tìm đâu cho thấy những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phút bình yên, biển đời trôi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nổi sóng xô trăm miền? Tìm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đâu cho thấy bờ bến tình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yêu, phận người mong manh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sóng xô trăm chiều?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JB. An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BÊN TÌNH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ĐK: Tình yêu Thiên Chúa ấp ủ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năm tháng đời con. Tình Người bổ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sức cho ai xót xa u buồn. Tình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Ngài cao vút Thái Sơn không thể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cân xứng? Tình Trời mênh mông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Thái Bình êm ái sao bằng?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JB. An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BÊN TÌNH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Tựa đàn nai khát mạch suối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thương, hồn con khát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đến trong tâm hồn. Tựa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lính gác chờ đón hừng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đông, hồn con mong Chúa 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cõi lòng.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JB. An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BÊN TÌNH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ĐK: Tình yêu Thiên Chúa ấp ủ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năm tháng đời con. Tình Người bổ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sức cho ai xót xa u buồn. Tình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Ngài cao vút Thái Sơn không thể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cân xứng? Tình Trời mênh mông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Thái Bình êm ái sao bằng?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JB. An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BÊN TÌNH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3. Ẩn thân bên Chúa, tìm chốn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tựa nương, Ngài là núi đá đỡ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nâng vĩnh tồn. Được gần bên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Chúa hạnh phúc nào hơn, Ngài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là lẽ sống của muôn tâm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JB. An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BÊN TÌNH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ĐK: Tình yêu Thiên Chúa ấp ủ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năm tháng đời con. Tình Người bổ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sức cho ai xót xa u buồn. Tình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Ngài cao vút Thái Sơn không thể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cân xứng? Tình Trời mênh mông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Thái Bình êm ái sao bằng?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JB. An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BÊN TÌNH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Ngài là chân lý, hạnh phúc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con, được kề bên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vững an tâm hồn. Ngài là 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sáng, nguồn sống chẳng vơi,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được gần bên Chúa ấm êm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JB. An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BÊN TÌNH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ĐK: Tình yêu Thiên Chúa ấp ủ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năm tháng đời con. Tình Người bổ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sức cho ai xót xa u buồn. Tình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Ngài cao vút Thái Sơn không thể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cân xứng? Tình Trời mênh mông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Thái Bình êm ái sao bằng?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JB. An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