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Tôi vui mừng tiến bước về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Cha. Gieo cung đàn thắm thiết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ngợi ca. Ôi bao lần lòng này luôn mơ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ước. Xin nương mình vào lòng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la. Cho ân tình còn đẹp mãi màu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hoa. Như cung nhạc tìm được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vần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Chúa kêu mời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bước lên đường. Về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với Chúa suối nguồn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Tôi vui mừng tiến bước về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Cha. Gieo cung đàn thắm thiết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ngợi ca. Ôi bao lần lòng này luôn mơ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ước. Xin nương mình vào lòng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la. Cho ân tình còn đẹp mãi màu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hoa. Như cung nhạc tìm được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vần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Cúi xin Ngài hợp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nhất muôn người.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Một lòng trí mến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tràn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Tôi vui mừng tiến bước về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Cha. Gieo cung đàn thắm thiết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ngợi ca. Ôi bao lần lòng này luôn mơ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ước. Xin nương mình vào lòng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la. Cho ân tình còn đẹp mãi màu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hoa. Như cung nhạc tìm được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vần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Sáng danh Ngài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đất trời. Ngợi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khen Chúa hát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Tôi vui mừng tiến bước về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Cha. Gieo cung đàn thắm thiết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ngợi ca. Ôi bao lần lòng này luôn mơ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ước. Xin nương mình vào lòng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la. Cho ân tình còn đẹp mãi màu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hoa. Như cung nhạc tìm được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vần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