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THÁNH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con hân hoan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và hy vọng,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chung lời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Hợp trong Giêsu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thân duy nhất, hiến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làm của lễ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THÁNH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Bao đêm ngày lòng con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nguyện, đến thánh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sức sống vô biên.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hằng mơ về bên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nguồn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THÁNH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con hân hoan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và hy vọng,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chung lời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Hợp trong Giêsu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thân duy nhất, hiến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làm của lễ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THÁNH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Xin ơn trời tẩy xóa hết lỗi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lầm, đưa con vào bàn tiệc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thánh yêu thương. Xin dâng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Ngài đời con đã đổi mới, tiếng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hát mừng rộn rã ngàn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VÀO THÁNH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con hân hoan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và hy vọng,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chung lời ngợi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Hợp trong Giêsu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thân duy nhất, hiến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làm của lễ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