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NƯỚC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1. Hãy chiến đấu để qua được cửa hẹp,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mà vào trong Nước Chúa. Hãy gắng bước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trước khi cửa khóa lại, mặc cho ai ngoài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đó. Dù nói rõ đã từng được ăn chung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mãi, và từng được nghe tiếng Ngài.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Nhưng không ai tin nhận là bạn thân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trước, để được vào Nước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NƯỚC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Ngày quang lâm tới Chúa đến trên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cõi mây trời, thiên hạ từ khắp muôn nơi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sẽ được mời, vào dự tiệc trong Nước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(ở bên Đức Vua). Và ai sau hết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tín thác nơi Chúa nhân hiền, sẽ nên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hàng ngũ trước tiên trên thiên quốc,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hưởng vui vinh phúc muôn đời (tình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vơi).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NƯỚC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2. Chúa đã phán Ngài quy tụ mọi người,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và họp muôn ngôn ngữ. Chúng sẽ đến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trước ngai vàng ngước nhìn: sự vinh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quang của Chúa. Và sẽ nói với mọi người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muôn dân nước, về nguồn hiển vinh của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Ngài. Đem anh em quy tụ từ nơi cư trú,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trở thành của lễ dâng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NƯỚC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Ngày quang lâm tới Chúa đến trên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cõi mây trời, thiên hạ từ khắp muôn nơi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sẽ được mời, vào dự tiệc trong Nước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(ở bên Đức Vua). Và ai sau hết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tín thác nơi Chúa nhân hiền, sẽ nên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hàng ngũ trước tiên trên thiên quốc,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hưởng vui vinh phúc muôn đời (tình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vơi).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NƯỚC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Muốn lãnh phúc đừng khinh lời sửa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dạy, đừng buồn khi Chúa trách. Đối với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có thương thì mới dạy, nhận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mới trách. Vậy anh em kiên trì để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Thiên Chúa, sửa dạy dù không thích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gì. Nhưng qua đi ai chịu rèn thân như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thế, tràn trề hạnh phúc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NƯỚC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Ngày quang lâm tới Chúa đến trên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cõi mây trời, thiên hạ từ khắp muôn nơi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sẽ được mời, vào dự tiệc trong Nước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(ở bên Đức Vua). Và ai sau hết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tín thác nơi Chúa nhân hiền, sẽ nên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hàng ngũ trước tiên trên thiên quốc,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hưởng vui vinh phúc muôn đời (tình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vơi).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