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Solo: Ngày ấy Chúa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 khắp nơi, ngày ấy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dẫn lối đi vào đời. Ngài muốn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thế giới được đón nghe,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loan tin vui cùng nắm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xây trời đất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 khắp nơi, ngày ấy đến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 vào đời, cùng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ánh sáng thành muối men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dân thành chứng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reo vang mùa hồng ân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Theo ngài về muôn lối đi hoài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đi mãi, rắc gieo tiếng cười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thay than van. Vì xưa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phán: Hãy loan cho người thế,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rằng vui vui mừng lên Ta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 khắp nơi, ngày ấy đến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 vào đời, cùng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ánh sáng thành muối men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dân thành chứng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reo vang mùa hồng ân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Ði vào mừng đám cưới,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giường người hấp hối, tới bên,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người mẹ Na-in. Và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chiều hoang tím, tìm chiên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lạc đêm tối, nằm bên anh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trên thập gía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 khắp nơi, ngày ấy đến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 vào đời, cùng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ánh sáng thành muối men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dân thành chứng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reo vang mùa hồng ân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Ðến cùng người thu thuế,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cùng người đánh cá, đón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Mai đệ liên kêu ca.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xưa Ngài đã phán: Rằng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đau yếu, Ngài kêu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ăn trong Tiệc Thánh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 khắp nơi, ngày ấy đến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 vào đời, cùng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ánh sáng thành muối men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dân thành chứng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reo vang mùa hồng ân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Cho dù trời mưa gíó, cho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băng giá cứ đi với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đường xa. Vì xưa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mà nay Ngài vẫn sống,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mai trong hiển vinh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lại đến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Ngày ấy Chúa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 khắp nơi, ngày ấy đến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 vào đời, cùng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dưới ánh sáng thành muối men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dân thành chứng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reo vang mùa hồng ân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Tâm, Trần Sỹ Tín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