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Tiến bước vào đền thờ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từng phút ngưỡng vọng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đợi chờ, niềm vui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tim nghe chứa chan lời ca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âm vang theo tiếng đàn.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Hợp với từng cây nến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lung linh, ngàn hoa thắm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 xinh, trầm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quyến muôn kinh,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Lớp lớp người dồn về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nguồn suối cứu độ tràn trề,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cùng nhau no say trong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thánh cung tiệc thiêng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Yêu Vua Cửu 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Hợp với từng cây nến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lung linh, ngàn hoa thắm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 xinh, trầm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quyến muôn kinh,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Với những lời nguyện cầu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cùng hiến lễ thực nhiệm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mầu, đoàn con van xin Cha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chí nhân tràn muôn 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thiêng cho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Hợp với từng cây nến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lung linh, ngàn hoa thắm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 xinh, trầm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quyến muôn kinh,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