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Lòng bao mừng vui nâng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phím tơ diệu huyền, con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vào đền thánh, hợp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hoan ca với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phương để phụng mừng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Tâm hồn con những mong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đôi cánh chim bằng dìu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dặt bay về nơi cung thánh.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được luôn kết liên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đêm ngày,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tô thắm cho tuổi xanh.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Lòng bao mừng vui nâng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phím tơ diệu huyền, con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vào đền thánh, hợp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hoan ca với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phương để phụng mừng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Đây điều con khấn xin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 thiết đêm ngày là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nương mình nơi cung thánh.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Giây từng giây nếm say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Chúa ngọt ngào, đền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luyến lưu dường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Lòng bao mừng vui nâng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phím tơ diệu huyền, con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vào đền thánh, hợp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hoan ca với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phương để phụng mừng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Như đoàn dân Chúa xưa dù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bước lưu đày lòng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mơ về nơi cung thánh. Như đàn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nai khát khao tìm khe suối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lành, hồn con mong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luôn từng giây.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Lòng bao mừng vui nâng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phím tơ diệu huyền, con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vào đền thánh, hợp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hoan ca với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phương để phụng mừng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