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LỜI TỤNG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Các trẻ Do Thái trên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lá reo mừng,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 lời tụng ca. Hoan hô,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hô, hoan hô Con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Đa-vít, chúc tụng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LỜI TỤNG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Hôm nay Chúa vào thành thánh,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vỗ tay vui mừng, muôn dân reo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hoan ca, kính dâng lên Vua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đất. Chính Chúa thống trị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loài, là Cha quyền uy vinh thắng.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Chúc tụng, chúc tụng, vinh quang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đang tỏa lan.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LỜI TỤNG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Các trẻ Do Thái trên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lá reo mừng,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 lời tụng ca. Hoan hô,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hô, hoan hô Con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Đa-vít, chúc tụng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LỜI TỤNG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Rung lên cung đàn yêu thương,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khắp nơi trên thiên đường dương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xin cùng hợp tiếng,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 ca tụng Chúa. Xin dâng muôn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chào, tình con Ngài ơi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thấu, đón nhận nỗi niềm, tôn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trên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LỜI TỤNG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Các trẻ Do Thái trên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lá reo mừng,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 lời tụng ca. Hoan hô,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hô, hoan hô Con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Đa-vít, chúc tụng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