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VANG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950" b="1">
                <a:solidFill>
                  <a:srgbClr val="FFFFFF"/>
                </a:solidFill>
                <a:latin typeface="Arial"/>
              </a:rPr>
              <a:t>ĐK: Vang lên muôn lời ca</a:t>
            </a:r>
          </a:p>
          <a:p>
            <a:pPr algn="ctr"/>
            <a:r>
              <a:rPr sz="5950" b="1">
                <a:solidFill>
                  <a:srgbClr val="FFFFFF"/>
                </a:solidFill>
                <a:latin typeface="Arial"/>
              </a:rPr>
              <a:t>Ta ca ngợi Chúa. Vì uy</a:t>
            </a:r>
          </a:p>
          <a:p>
            <a:pPr algn="ctr"/>
            <a:r>
              <a:rPr sz="5950" b="1">
                <a:solidFill>
                  <a:srgbClr val="FFFFFF"/>
                </a:solidFill>
                <a:latin typeface="Arial"/>
              </a:rPr>
              <a:t>danh Ngài cao cả. Chiến</a:t>
            </a:r>
          </a:p>
          <a:p>
            <a:pPr algn="ctr"/>
            <a:r>
              <a:rPr sz="5950" b="1">
                <a:solidFill>
                  <a:srgbClr val="FFFFFF"/>
                </a:solidFill>
                <a:latin typeface="Arial"/>
              </a:rPr>
              <a:t>mã với kỵ binh, Ngài đã</a:t>
            </a:r>
          </a:p>
          <a:p>
            <a:pPr algn="ctr"/>
            <a:r>
              <a:rPr sz="5950" b="1">
                <a:solidFill>
                  <a:srgbClr val="FFFFFF"/>
                </a:solidFill>
                <a:latin typeface="Arial"/>
              </a:rPr>
              <a:t>quăng chìm đáy biển (ư).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VANG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1. Ấy sức mạnh tôi,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lời ca nơi miệng tôi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là Chúa, nguồn cứu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thoát của tôi.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VANG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950" b="1">
                <a:solidFill>
                  <a:srgbClr val="FFFFFF"/>
                </a:solidFill>
                <a:latin typeface="Arial"/>
              </a:rPr>
              <a:t>ĐK: Vang lên muôn lời ca</a:t>
            </a:r>
          </a:p>
          <a:p>
            <a:pPr algn="ctr"/>
            <a:r>
              <a:rPr sz="5950" b="1">
                <a:solidFill>
                  <a:srgbClr val="FFFFFF"/>
                </a:solidFill>
                <a:latin typeface="Arial"/>
              </a:rPr>
              <a:t>Ta ca ngợi Chúa. Vì uy</a:t>
            </a:r>
          </a:p>
          <a:p>
            <a:pPr algn="ctr"/>
            <a:r>
              <a:rPr sz="5950" b="1">
                <a:solidFill>
                  <a:srgbClr val="FFFFFF"/>
                </a:solidFill>
                <a:latin typeface="Arial"/>
              </a:rPr>
              <a:t>danh Ngài cao cả. Chiến</a:t>
            </a:r>
          </a:p>
          <a:p>
            <a:pPr algn="ctr"/>
            <a:r>
              <a:rPr sz="5950" b="1">
                <a:solidFill>
                  <a:srgbClr val="FFFFFF"/>
                </a:solidFill>
                <a:latin typeface="Arial"/>
              </a:rPr>
              <a:t>mã với kỵ binh, Ngài đã</a:t>
            </a:r>
          </a:p>
          <a:p>
            <a:pPr algn="ctr"/>
            <a:r>
              <a:rPr sz="5950" b="1">
                <a:solidFill>
                  <a:srgbClr val="FFFFFF"/>
                </a:solidFill>
                <a:latin typeface="Arial"/>
              </a:rPr>
              <a:t>quăng chìm đáy biển (ư).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VANG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2. Thiên Chúa của tôi,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tôi hát khen Ngài.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Thần của tổ tiên tôi,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tôi tán dương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VANG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950" b="1">
                <a:solidFill>
                  <a:srgbClr val="FFFFFF"/>
                </a:solidFill>
                <a:latin typeface="Arial"/>
              </a:rPr>
              <a:t>ĐK: Vang lên muôn lời ca</a:t>
            </a:r>
          </a:p>
          <a:p>
            <a:pPr algn="ctr"/>
            <a:r>
              <a:rPr sz="5950" b="1">
                <a:solidFill>
                  <a:srgbClr val="FFFFFF"/>
                </a:solidFill>
                <a:latin typeface="Arial"/>
              </a:rPr>
              <a:t>Ta ca ngợi Chúa. Vì uy</a:t>
            </a:r>
          </a:p>
          <a:p>
            <a:pPr algn="ctr"/>
            <a:r>
              <a:rPr sz="5950" b="1">
                <a:solidFill>
                  <a:srgbClr val="FFFFFF"/>
                </a:solidFill>
                <a:latin typeface="Arial"/>
              </a:rPr>
              <a:t>danh Ngài cao cả. Chiến</a:t>
            </a:r>
          </a:p>
          <a:p>
            <a:pPr algn="ctr"/>
            <a:r>
              <a:rPr sz="5950" b="1">
                <a:solidFill>
                  <a:srgbClr val="FFFFFF"/>
                </a:solidFill>
                <a:latin typeface="Arial"/>
              </a:rPr>
              <a:t>mã với kỵ binh, Ngài đã</a:t>
            </a:r>
          </a:p>
          <a:p>
            <a:pPr algn="ctr"/>
            <a:r>
              <a:rPr sz="5950" b="1">
                <a:solidFill>
                  <a:srgbClr val="FFFFFF"/>
                </a:solidFill>
                <a:latin typeface="Arial"/>
              </a:rPr>
              <a:t>quăng chìm đáy biển (ư).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VANG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00" b="1">
                <a:solidFill>
                  <a:srgbClr val="FFFFFF"/>
                </a:solidFill>
                <a:latin typeface="Arial"/>
              </a:rPr>
              <a:t>3. Chúa là Ðấng anh hùng</a:t>
            </a:r>
          </a:p>
          <a:p>
            <a:pPr algn="ctr"/>
            <a:r>
              <a:rPr sz="6100" b="1">
                <a:solidFill>
                  <a:srgbClr val="FFFFFF"/>
                </a:solidFill>
                <a:latin typeface="Arial"/>
              </a:rPr>
              <a:t>chiến sĩ (Ðấng anh hùng</a:t>
            </a:r>
          </a:p>
          <a:p>
            <a:pPr algn="ctr"/>
            <a:r>
              <a:rPr sz="6100" b="1">
                <a:solidFill>
                  <a:srgbClr val="FFFFFF"/>
                </a:solidFill>
                <a:latin typeface="Arial"/>
              </a:rPr>
              <a:t>chiến sĩ). Danh Ngài là</a:t>
            </a:r>
          </a:p>
          <a:p>
            <a:pPr algn="ctr"/>
            <a:r>
              <a:rPr sz="6100" b="1">
                <a:solidFill>
                  <a:srgbClr val="FFFFFF"/>
                </a:solidFill>
                <a:latin typeface="Arial"/>
              </a:rPr>
              <a:t>Ðức Chúa (là Ðức Chúa).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VANG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950" b="1">
                <a:solidFill>
                  <a:srgbClr val="FFFFFF"/>
                </a:solidFill>
                <a:latin typeface="Arial"/>
              </a:rPr>
              <a:t>ĐK: Vang lên muôn lời ca</a:t>
            </a:r>
          </a:p>
          <a:p>
            <a:pPr algn="ctr"/>
            <a:r>
              <a:rPr sz="5950" b="1">
                <a:solidFill>
                  <a:srgbClr val="FFFFFF"/>
                </a:solidFill>
                <a:latin typeface="Arial"/>
              </a:rPr>
              <a:t>Ta ca ngợi Chúa. Vì uy</a:t>
            </a:r>
          </a:p>
          <a:p>
            <a:pPr algn="ctr"/>
            <a:r>
              <a:rPr sz="5950" b="1">
                <a:solidFill>
                  <a:srgbClr val="FFFFFF"/>
                </a:solidFill>
                <a:latin typeface="Arial"/>
              </a:rPr>
              <a:t>danh Ngài cao cả. Chiến</a:t>
            </a:r>
          </a:p>
          <a:p>
            <a:pPr algn="ctr"/>
            <a:r>
              <a:rPr sz="5950" b="1">
                <a:solidFill>
                  <a:srgbClr val="FFFFFF"/>
                </a:solidFill>
                <a:latin typeface="Arial"/>
              </a:rPr>
              <a:t>mã với kỵ binh, Ngài đã</a:t>
            </a:r>
          </a:p>
          <a:p>
            <a:pPr algn="ctr"/>
            <a:r>
              <a:rPr sz="5950" b="1">
                <a:solidFill>
                  <a:srgbClr val="FFFFFF"/>
                </a:solidFill>
                <a:latin typeface="Arial"/>
              </a:rPr>
              <a:t>quăng chìm đáy biển (ư).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