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VẦNG ĐÔNG ƠI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Vầng đông ơi, Nguồn 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sáng, Ánh sáng chiếu soi nhân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trần. Và là Mặt trời công chính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chói ngời. Xin hãy đến, hãy đến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soi những người còn đang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ngồi trong bóng đêm sự chết.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VẦNG ĐÔNG ƠI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Hỡi cửa ngàn thu, hãy ngẩng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lên, hãy vươn mình lên,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Vua vinh hiển ngự qua.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đoàn con, đến mau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ơi. Cứu độ đoàn con,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cứu độ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VẦNG ĐÔNG ƠI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Vầng đông ơi, Nguồn 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sáng, Ánh sáng chiếu soi nhân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trần. Và là Mặt trời công chính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chói ngời. Xin hãy đến, hãy đến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soi những người còn đang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ngồi trong bóng đêm sự chết.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VẦNG ĐÔNG ƠI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Đất vui mừng lên, tiếng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vang. Chúa ta ngự đến,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xua đêm tối lầm than.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đoàn con,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mau Ngài ơi. Ánh quang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cao, hãy đến cứu độ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VẦNG ĐÔNG ƠI XIN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Vầng đông ơi, Nguồn 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sáng, Ánh sáng chiếu soi nhân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trần. Và là Mặt trời công chính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chói ngời. Xin hãy đến, hãy đến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soi những người còn đang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ngồi trong bóng đêm sự chết.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