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VÀNG CHÂU NGỌC BÁU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Nước Trời như vàng châu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như ngọc báu, đã thiên thu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chôn giấu nơi ruộng đời.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Ai thành tâm đi tìm mong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thấy, sẽ muôn đời vui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hạnh phúc luôn dư đầy.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VÀNG CHÂU NGỌC BÁU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Hãy bán hết gia tài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cuộc đời, là phù vân tàn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theo mây khói. Hãy bán hết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gia tài cuộc đời, để mua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kho châu ngọc thiên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VÀNG CHÂU NGỌC BÁU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Nước Trời mua được ai 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chẳng dễ, hãy khôn ngoan bàn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tay nắm chi bạc tiền. Mua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thương, mua niềm tin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Thượng Đế, sẽ muôn đời vui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hạnh phúc luôn say mê.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VÀNG CHÂU NGỌC BÁU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Hãy bán hết gia tài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cuộc đời, là phù vân tàn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theo mây khói. Hãy bán hết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gia tài cuộc đời, để mua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kho châu ngọc thiên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VÀNG CHÂU NGỌC BÁU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Nước Trời cho lòng ai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nghèo khó, sống không tham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 không lắng lo sang giàu. Lo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mai thiên đàng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quang rực rỡ, sẽ muôn đời vui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hạnh phúc luôn nên thơ.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VÀNG CHÂU NGỌC BÁU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ĐK: Hãy bán hết gia tài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cuộc đời, là phù vân tàn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theo mây khói. Hãy bán hết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gia tài cuộc đời, để mua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kho châu ngọc thiên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