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Ước mơ trong con là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tiếng ca dạt dào vào chốn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u sầu. Nguồn vui chan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chứa như màu xanh lá cây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vươn dậy trong nắng mai.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Ước mơ trong con là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nắng xuân huy hoàng về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giữa đông tàn. Và như cánh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én đem mùa xuân ngất ngây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cho lòng ai đắng cay.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Ước mơ trong con là cánh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mưa đầu mùa về tưới nương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đồng. Và như sương mát cho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rừng xanh vẫn xanh cho đời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thôi khóc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Ước mơ trong con là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gió bay êm đềm dịu mát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trưa hiền. Và như câu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hát êm đềm như tiếng ru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đời lên ước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5. Ước mơ trong con là ước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mơ bình thường tựa cánh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hoa rừng. Nguyện xin Thiên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Chúa cho lòng con mến yêu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dâng tràn như suối reo.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ƯỚC MƠ TRONG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Cho con tiếng hát chan hoà nguồn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thiết tha. Xin thương đánh thức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ngủ quên trong con. Lửa hồng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thắp sáng trong lòng con đánh thức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niềm vui để yêu cuộc đời.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đốt cháy tâm hồn lạnh lùng giá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băng. Yêu thương lớn mãi trong đời phục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vụ tha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