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TUỔI THƠ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Lạy Chúa con lấy gì đền đáp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ơn Ngài. Vì đời con đâu có gì để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mà dâng Chúa. Và con cũng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không xin gì, cũng không xin gì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ước gì xa xôi. Vì lạy Chúa,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chính là gia nghiệp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TUỔI THƠ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Những gì là của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đều là của Chúa. Cả mạng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con cũng là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tác thành, dưỡng nuôi 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toàn che chở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TUỔI THƠ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Lạy Chúa con lấy gì đền đáp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ơn Ngài. Vì đời con đâu có gì để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mà dâng Chúa. Và con cũng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không xin gì, cũng không xin gì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ước gì xa xôi. Vì lạy Chúa,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chính là gia nghiệp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TUỔI THƠ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Đây tuổi hồng thật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nhiều mộng mơ chẳng hề âu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lo. Từng ngày qua tiếng thơ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vui đùa, dưới mái nhà có cha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có mẹ thương mến dìu đưa.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TUỔI THƠ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Lạy Chúa con lấy gì đền đáp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ơn Ngài. Vì đời con đâu có gì để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mà dâng Chúa. Và con cũng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không xin gì, cũng không xin gì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ước gì xa xôi. Vì lạy Chúa,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chính là gia nghiệp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TUỔI THƠ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Con ước nguyện trọn đời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đẹp lòng mẹ cha. Từng lời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kinh sẽ luôn vang hòa, sớm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hôm đậm đà, khúc ca chân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thành ngợi khen tình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TUỔI THƠ 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Lạy Chúa con lấy gì đền đáp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ơn Ngài. Vì đời con đâu có gì để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mà dâng Chúa. Và con cũng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không xin gì, cũng không xin gì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ước gì xa xôi. Vì lạy Chúa,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chính là gia nghiệp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