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TUNG HÔ DANH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tiến vào nhà Chúa, tâm tư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vui mừng (í a) reo mừng. Miệng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và tâm hồn con tung hô vạn tiếng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ngợi khen (í a) Danh Ngài. Cùng với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đất trời vạn vật tung hô. Tung hô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danh Ngài tung hô. Tung hô danh Ngài,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tung hô danh Ngài là Chúa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Duy Tùng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TUNG HÔ DANH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Hãy vào đây trẩy hội (í a)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đền. Thiên Chúa tôi vẫn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 đợi chờ. Con mến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tâm tôn thờ. Hãy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tôn vinh Thánh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Duy Tùng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TUNG HÔ DANH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tiến vào nhà Chúa, tâm tư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vui mừng (í a) reo mừng. Miệng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và tâm hồn con tung hô vạn tiếng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ngợi khen (í a) Danh Ngài. Cùng với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đất trời vạn vật tung hô. Tung hô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danh Ngài tung hô. Tung hô danh Ngài,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tung hô danh Ngài là Chúa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Duy Tùng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TUNG HÔ DANH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toàn năng vĩ đại (í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a) oai hùng. Nơi thẳm sâu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cõi trời. Muôn thế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vạn hữu trên đời. Hãy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ngợi khen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Duy Tùng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TUNG HÔ DANH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tiến vào nhà Chúa, tâm tư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vui mừng (í a) reo mừng. Miệng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và tâm hồn con tung hô vạn tiếng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ngợi khen (í a) Danh Ngài. Cùng với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đất trời vạn vật tung hô. Tung hô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danh Ngài tung hô. Tung hô danh Ngài,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tung hô danh Ngài là Chúa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Duy Tùng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TUNG HÔ DANH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Vững lòng tin Chúa là (í a)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 nghiệp. Thiên Chúa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dư đầy. Con ngất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ngây trong trái tim này.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chung lòng tạ ơn đến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Duy Tùng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TUNG HÔ DANH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Con tiến vào nhà Chúa, tâm tư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vui mừng (í a) reo mừng. Miệng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và tâm hồn con tung hô vạn tiếng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ngợi khen (í a) Danh Ngài. Cùng với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đất trời vạn vật tung hô. Tung hô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danh Ngài tung hô. Tung hô danh Ngài,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tung hô danh Ngài là Chúa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Duy Tùng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