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TỤNG CA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Tụng ca Chúa đi này vầng ô bóng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nguyệt. Tụng ca Chúa đi muôn tinh tú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rạng ngời. Ai là nam thanh ai là nữ tú,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khắp mặt bô lão khắp mặt nhi đồng. Nào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hãy ca mừng, nào hãy ca mừng Thánh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Danh Thiên Chúa. Tụng ca Chúa đi này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vầng ô bóng nguyệt. Tụng ca Chúa đi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muôn tinh tú rạng ngời.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