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1. Xin dâng lên một bài ca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mừng Thánh nữ Tê-rê-sa.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Trên thiên cung Người là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thánh cả, nơi dương gian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muôn lời tụng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ĐK: Tê-rê-sa đơn sơ thật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thà, luôn vâng nghe sống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đời thơ bé. Tê-rê-sa tỏa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ngát hương hoa, tình mến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cao xa, đời sống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Xưa khi xưa tuổi còn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thơ, đường thánh thiện rất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đơn sơ. Trong tin yêu một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thời thắm nở, hoa trinh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trong giữa đời mộng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ĐK: Tê-rê-sa đơn sơ thật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thà, luôn vâng nghe sống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đời thơ bé. Tê-rê-sa tỏa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ngát hương hoa, tình mến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cao xa, đời sống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Nghe đâu đây tựa ngàn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hương, đường bé nhỏ luôn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nêu gương. Ai vâng nghe một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nhún nhường, muôn muôn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năm sẽ được người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TỤNG CA TÊRÊSA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ĐK: Tê-rê-sa đơn sơ thật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thà, luôn vâng nghe sống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đời thơ bé. Tê-rê-sa tỏa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ngát hương hoa, tình mến</a:t>
            </a:r>
          </a:p>
          <a:p>
            <a:pPr algn="ctr"/>
            <a:r>
              <a:rPr sz="5650" b="1">
                <a:solidFill>
                  <a:srgbClr val="FFFFFF"/>
                </a:solidFill>
                <a:latin typeface="Arial"/>
              </a:rPr>
              <a:t>cao xa, đời sống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