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TỰA NƯƠNG NƠI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Đời con tựa nương nơi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tình thương, trong cánh tay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con tìm ẩn thân. Tình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yêu Thiên Chúa cao quí dường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bao che chở thân con đã bao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đêm trường.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TỰA NƯƠNG NƠI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ĐK: Khúc hát con dâng lên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là khúc tri ân ân tình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Chúa. Kiếp sống con mong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sao đền đáp ơn cao Chúa đã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thương chở che dắt dìu.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TỰA NƯƠNG NƠI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Từ trong hư vô Chúa đã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chọn con, đã mến thương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tác tạo tấm thân. Ngài yêu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thương con nuôi dưỡng đời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luôn mến thương con phúc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ân dư tràn.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TỰA NƯƠNG NƠI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ĐK: Khúc hát con dâng lên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là khúc tri ân ân tình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Chúa. Kiếp sống con mong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sao đền đáp ơn cao Chúa đã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thương chở che dắt dìu.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TỰA NƯƠNG NƠI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Gặp bao sóng gió giông tố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hiểm nguy con chẳng lo gì có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ở bên. Tình yêu Thiên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che chở đời con thoát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những nguy nan sống trong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an bình.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TỰA NƯƠNG NƠI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ĐK: Khúc hát con dâng lên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là khúc tri ân ân tình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Chúa. Kiếp sống con mong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sao đền đáp ơn cao Chúa đã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thương chở che dắt dìu.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