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A. Từ vực sâu tôi kêu lên Chúa, Chúa ôi, Chúa ôi! Nghe tiếng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tôi. Ghé tai nghe tiếng tôi cầu.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B. Nếu Chúa chấp các tội, Chúa ôi! Chúa ôi, ai sống nổi Nhưng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trong Chúa có ơn tha tội, Để Chúa được tôn thờ phụng sự.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A. Tôi hy vọng vào Chúa, linh hồn tôi đã hy vọng vào Chúa.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B. Linh hồn tôi mong mỏi Chúa, Như tuần phiên mong bình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minh.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A. Như tuần phiên mong bình minh, Israel mong đợi Chúa.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B. Vì trong Chúa có từ bi, Và trong Chúa có cứu vãn vô biên,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Và chính Chúa sẽ chuộc Israel khỏi mọi tội.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Tutti: Từ vực sâu tôi kêu lên Chúa, Chúa ôi! Chúa ôi nghe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tiếng tôi, Ghé tai nghe tiếng tôi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Thái Hoan,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