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Từ vực sâu u tối,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xin Chúa Chúa ơi!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vực sâu thương đau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đợi trông Chúa nhậm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1. Nếu Chúa chấp tội Chúa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ơi, nào ai đứng vững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thảnh thơi. Nhưng Cha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khoan hồng thứ tha khiến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muôn dân luôn tin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Từ vực sâu u tối,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xin Chúa Chúa ơi!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vực sâu thương đau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đợi trông Chúa nhậm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Tôi luôn trông cậy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tôi, hồn tôi tha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thiết cậy tin. Tôi luôn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trông cậy Chúa tôi vững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tâm tin lời đoan nguyền.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Từ vực sâu u tối,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xin Chúa Chúa ơi!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vực sâu thương đau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đợi trông Chúa nhậm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3. Hơn quân canh đợi ánh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dương, hồn con trông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Chúa nào ngơi. Hơn quân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canh đợi ánh dương, Ích –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diên mong đợi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Từ vực sâu u tối,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xin Chúa Chúa ơi!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vực sâu thương đau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đợi trông Chúa nhậm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4. Chúa chất chứa đầy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thánh ân, tràn ơn cứu rỗi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huyền linh. Thương ra tay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chuộc Ích – diên, cứu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cho thoát khỏi tội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Từ vực sâu u tối,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xin Chúa Chúa ơi!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vực sâu thương đau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đợi trông Chúa nhậm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