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Từ vực sâu con vẫn van lơn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dủ thương xin hãy ban ơn 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lạy Chúa Hãy cứu con thoát cơn 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sầu Tình Ngài cao hơn dãy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sơn, dịu ngọt hơn lúa nơi đồng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thơm, hiền hòa như hàng cây râm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mát phủ che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Từ vực sâu hồn con nài van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Chúa đoái trông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Vực thẳm sâu ngàn muôn khiếp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hãi Chúa ơi! Hồn con tin Chúa Tiếng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khóc than chơi vơi Đớn đau nơi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Chốn sâu u hoài Chúa thương nhậm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Và hằng đêm con vẫn ngóng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 Nguyện tình Cha nhân ái vô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song Mong Ngài đến Hãy giúp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lướt qua lửa hồng Vì đời con đã lắm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đau Này hồn con ngóng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 từ lâu Nguyện Ngài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 con rên xiết van lơn khẩn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Từ vực sâu hồn con nài van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Chúa đoái trông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Vực thẳm sâu ngàn muôn khiếp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hãi Chúa ơi! Hồn con tin Chúa Tiếng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khóc than chơi vơi Đớn đau nơi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Chốn sâu u hoài Chúa thương nhậm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