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NƠI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Từ vực sâu thẳm con cất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kêu cầu. Nài xin Thiên Chúa lắng tai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con cầu. Lời con thiết tha,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cầu xin Thiên Chúa, Chúa ơi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nghe. Nếu Chúa chấp tội, sẽ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có ai được cứu thoát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NƠI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Tôi đặt hy vọng vào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tôi, tôi luôn trông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Lời Chúa phán. Bởi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Chúa giàu ơn Cứu độ,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bởi vì chính Chúa rộng lượng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bi.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NƠI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Hồn con mong Chúa, như đất khát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mưa trời. Tựa như lính gác, ngóng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 ánh dương hồng. Cầu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thương, mở lượng nhân ái thứ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 lỗi tội. Để khắp thiên hạ,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tôn thờ một Thiên Chúa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NƠI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Tôi đặt hy vọng vào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tôi, tôi luôn trông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Lời Chúa phán. Bởi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Chúa giàu ơn Cứu độ,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bởi vì chính Chúa rộng lượng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bi.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NƠI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Luyện hình xa cách, con ngước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mắt trông tìm. Tìm Nhan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khát khao thân mỏi mòn.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mỗi ngày, người ơi thương nhớ,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 lễ hy sinh. Chúa sẽ đoái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thương, chúa sẽ cho về hưởng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bên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TỪ NƠI 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Tôi đặt hy vọng vào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tôi, tôi luôn trông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Lời Chúa phán. Bởi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Chúa giàu ơn Cứu độ,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bởi vì chính Chúa rộng lượng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bi.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