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Từ ngàn xưa Cha đã yêu con Cha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chọn con giữa muôn người. Giờ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hân hoan bước lên bán thánh.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tiến Cha xác hồn trắng tinh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như ánh quang rạng ngời. Đưa bước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tung gieo lời chân lý hầu cứu thoát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Từ bụi tro Chúa nâng con lên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hàng tư tế.Và gọi con là bạn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nghĩa thân tình. Ban muôn ân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thiêng dẫn đưa con trên dương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gian vương ngàn nguy khó và hồn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 nào biết lấy chi báo đền.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Từ ngàn xưa Cha đã yêu con Cha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chọn con giữa muôn người. Giờ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hân hoan bước lên bán thánh.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tiến Cha xác hồn trắng tinh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như ánh quang rạng ngời. Đưa bước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tung gieo lời chân lý hầu cứu thoát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2.Rầy về sau khắp nơi khen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thật vinh phúc.Vì tình Chúa đã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thương đến phận hèn. Tâm tư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sung sướng vô biên xin dâng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lên Cha trọn cuộc sống. Này hồn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nào biết lấy chi báo đền.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Từ ngàn xưa Cha đã yêu con Cha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chọn con giữa muôn người. Giờ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hân hoan bước lên bán thánh.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tiến Cha xác hồn trắng tinh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như ánh quang rạng ngời. Đưa bước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tung gieo lời chân lý hầu cứu thoát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Một lời con thứ tha bao nhiêu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tội nhân thế.. Này rượu bánh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thành Thịt Máu Chúa Trời.Tay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ban ơn phúc nơi nơi đưa muôn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dân trên đường công chính, và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hồn con là ánh sáng soi cõi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Từ ngàn xưa Cha đã yêu con Cha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chọn con giữa muôn người. Giờ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hân hoan bước lên bán thánh.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tiến Cha xác hồn trắng tinh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như ánh quang rạng ngời. Đưa bước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tung gieo lời chân lý hầu cứu thoát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Trọn đời con nhất tâm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thành yêu Chúa. Một mình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là vĩnh phúc trên đời.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nhiêu năm tháng phôi pha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nhiêu u sầu vương lối 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hằng vui sống bên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NGÀN XƯA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Từ ngàn xưa Cha đã yêu con Cha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chọn con giữa muôn người. Giờ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hân hoan bước lên bán thánh.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Dâng tiến Cha xác hồn trắng tinh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như ánh quang rạng ngời. Đưa bước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tung gieo lời chân lý hầu cứu thoát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muôn dân muôn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