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TỪ HANG ĐÁ XƯA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1. Từ hang đá xưa áo rơm đệm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cỏ, từ mái tranh kia thoáng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hơi bò lừa. Giữa mùa đông giá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Chúa Hài Nhi đó cơ hàn nghèo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khó giáng sinh cứu độ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Viết Chung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TỪ HANG ĐÁ XƯA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Con lắng nghe lời ca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thiên sứ, còn vang đây đó Tin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Mừng cứu độ. Con thiết tha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tạ ơn Thiên Chúa, đã thương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nhân thế với ân tình bao la.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Viết Chung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TỪ HANG ĐÁ XƯA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Từ hang đã xưa với dăm mục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tử, lặng lẽ bơ vơ xác xơ nghèo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khổ. Đã nhìn ra Chúa bỏ trời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nhập thế lánh phận nhỏ bé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giáng sinh trong thờ 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Viết Chung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TỪ HANG ĐÁ XƯA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Con lắng nghe lời ca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thiên sứ, còn vang đây đó Tin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Mừng cứu độ. Con thiết tha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tạ ơn Thiên Chúa, đã thương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nhân thế với ân tình bao la.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Viết Chung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TỪ HANG ĐÁ XƯA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Và nay khắp nơi cũng đang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bồi hồi, chào đón tin vui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sinh làm người. Đất trời thay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mới sắc màu phơi phới đón mùa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đông tới mến tin không hề vơi.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Viết Chung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TỪ HANG ĐÁ XƯA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Con lắng nghe lời ca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thiên sứ, còn vang đây đó Tin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Mừng cứu độ. Con thiết tha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tạ ơn Thiên Chúa, đã thương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nhân thế với ân tình bao la.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Viết Chung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