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TỪ CHỐN TỐI TĂM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Maria mẹ ơi! Mẹ đoái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nghe lời bao người từ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chốn tối tăm vương bao 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sầu, vẫn vứng tin trông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lên kêu cầu.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TỪ CHỐN TỐI TĂM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Đây vực sâu thương đau,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bao hồn đang khấn cầu. Mẹ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đến cứu đưa về nơi an vui.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Trông vì bao công ơn, Con Mẹ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xưa giáng trần, chịu chết để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xóa tội cho muôn dân.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TỪ CHỐN TỐI TĂM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Maria mẹ ơi! Mẹ đoái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nghe lời bao người từ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chốn tối tăm vương bao 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sầu, vẫn vứng tin trông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lên kêu cầu.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TỪ CHỐN TỐI TĂM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2. Cam chịu bao thương đau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mong đền muôn lỗi lầm. Để Chúa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dẫn đưa về nơi Thiên cung.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Nhưng nguyện xin Trinh Vương.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mau dủ thương chữa bầu để Chúa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rút bớt thời gian thương đau.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TỪ CHỐN TỐI TĂM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Maria mẹ ơi! Mẹ đoái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nghe lời bao người từ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chốn tối tăm vương bao 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sầu, vẫn vứng tin trông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lên kêu cầu.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TỪ CHỐN TỐI TĂM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Bao người xưa chung vui,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nay còn ai đoái hoài, tình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nghĩa thế gian tựa cơn mây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bay. Thân phận nay cô đơn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chỉ còn trông có Mẹ, Mẹ đến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cứu vớt hồn bao đau thương.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TỪ CHỐN TỐI TĂM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Maria mẹ ơi! Mẹ đoái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nghe lời bao người từ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chốn tối tăm vương bao 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sầu, vẫn vứng tin trông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lên kêu cầu.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